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2" r:id="rId6"/>
    <p:sldId id="271" r:id="rId7"/>
    <p:sldId id="272" r:id="rId8"/>
    <p:sldId id="263" r:id="rId9"/>
    <p:sldId id="267" r:id="rId10"/>
    <p:sldId id="269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Montserrat Classic Bold" panose="020B0600000101010101" charset="0"/>
      <p:regular r:id="rId20"/>
    </p:embeddedFont>
    <p:embeddedFont>
      <p:font typeface="휴먼엑스포" panose="02030504000101010101" pitchFamily="18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3.pn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14.sv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53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ko-KR" altLang="en-US" sz="10000" spc="161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나만의 냉장고</a:t>
            </a:r>
            <a:endParaRPr lang="en-US" sz="10000" spc="161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7063" spc="692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주차</a:t>
            </a:r>
            <a:endParaRPr lang="en-US" sz="7063" spc="692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92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2020213311</a:t>
            </a:r>
          </a:p>
          <a:p>
            <a:pPr algn="ctr">
              <a:lnSpc>
                <a:spcPts val="3661"/>
              </a:lnSpc>
            </a:pPr>
            <a:r>
              <a:rPr lang="ko-KR" altLang="en-US" sz="2653" spc="140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신중근</a:t>
            </a:r>
            <a:endParaRPr lang="en-US" sz="2653" spc="140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ko-KR" altLang="en-US" sz="9431" spc="924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endParaRPr lang="en-US" sz="9431" spc="924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7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ko-KR" altLang="en-US" sz="9981" spc="97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  <a:endParaRPr lang="en-US" sz="9981" spc="97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2B8214-A3CF-1C15-1154-FA64E096E282}"/>
              </a:ext>
            </a:extLst>
          </p:cNvPr>
          <p:cNvGrpSpPr/>
          <p:nvPr/>
        </p:nvGrpSpPr>
        <p:grpSpPr>
          <a:xfrm>
            <a:off x="5231353" y="3225185"/>
            <a:ext cx="7166580" cy="657225"/>
            <a:chOff x="5231353" y="3225185"/>
            <a:chExt cx="7166580" cy="657225"/>
          </a:xfrm>
        </p:grpSpPr>
        <p:sp>
          <p:nvSpPr>
            <p:cNvPr id="8" name="TextBox 8"/>
            <p:cNvSpPr txBox="1"/>
            <p:nvPr/>
          </p:nvSpPr>
          <p:spPr>
            <a:xfrm>
              <a:off x="5231353" y="3225185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607430" y="3333137"/>
              <a:ext cx="5790503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ko-KR" altLang="en-US" sz="2524" spc="247" dirty="0">
                  <a:solidFill>
                    <a:srgbClr val="231F20"/>
                  </a:solidFill>
                  <a:latin typeface="DM Sans"/>
                </a:rPr>
                <a:t>진행상황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293C95-C665-FB00-C242-2F7AAC9A1CF0}"/>
              </a:ext>
            </a:extLst>
          </p:cNvPr>
          <p:cNvGrpSpPr/>
          <p:nvPr/>
        </p:nvGrpSpPr>
        <p:grpSpPr>
          <a:xfrm>
            <a:off x="5231353" y="5699700"/>
            <a:ext cx="7452706" cy="657225"/>
            <a:chOff x="5231353" y="4022304"/>
            <a:chExt cx="7452706" cy="657225"/>
          </a:xfrm>
        </p:grpSpPr>
        <p:sp>
          <p:nvSpPr>
            <p:cNvPr id="9" name="TextBox 9"/>
            <p:cNvSpPr txBox="1"/>
            <p:nvPr/>
          </p:nvSpPr>
          <p:spPr>
            <a:xfrm>
              <a:off x="5231353" y="4022304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607430" y="4127355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ko-KR" altLang="en-US" sz="2524" spc="247" dirty="0">
                  <a:solidFill>
                    <a:srgbClr val="231F20"/>
                  </a:solidFill>
                  <a:latin typeface="DM Sans"/>
                </a:rPr>
                <a:t>다음 주 할 일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AED44-A8CE-7451-30ED-BA500AD0660C}"/>
              </a:ext>
            </a:extLst>
          </p:cNvPr>
          <p:cNvGrpSpPr/>
          <p:nvPr/>
        </p:nvGrpSpPr>
        <p:grpSpPr>
          <a:xfrm>
            <a:off x="5250954" y="8174214"/>
            <a:ext cx="7433105" cy="657225"/>
            <a:chOff x="5250954" y="8174214"/>
            <a:chExt cx="7433105" cy="657225"/>
          </a:xfrm>
        </p:grpSpPr>
        <p:sp>
          <p:nvSpPr>
            <p:cNvPr id="14" name="TextBox 14"/>
            <p:cNvSpPr txBox="1"/>
            <p:nvPr/>
          </p:nvSpPr>
          <p:spPr>
            <a:xfrm>
              <a:off x="5250954" y="8174214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휴먼엑스포" panose="02030504000101010101" pitchFamily="18" charset="-127"/>
                </a:rPr>
                <a:t>07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607430" y="8279265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ko-KR" altLang="en-US" sz="2524" spc="247" dirty="0" err="1">
                  <a:solidFill>
                    <a:srgbClr val="231F20"/>
                  </a:solidFill>
                  <a:latin typeface="DM Sans"/>
                </a:rPr>
                <a:t>간트차트</a:t>
              </a:r>
              <a:endParaRPr lang="en-US" sz="2524" spc="247" dirty="0">
                <a:solidFill>
                  <a:srgbClr val="231F20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8FB879-E101-36F2-15A9-4B5F8CFAC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3519" y="3212189"/>
            <a:ext cx="9120961" cy="5845081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E94A8424-9302-2DB8-CD79-20F1DD63B47A}"/>
              </a:ext>
            </a:extLst>
          </p:cNvPr>
          <p:cNvSpPr txBox="1"/>
          <p:nvPr/>
        </p:nvSpPr>
        <p:spPr>
          <a:xfrm>
            <a:off x="3367512" y="1277407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진행상황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5FA817-11F1-910A-7608-E57A173A0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928799"/>
            <a:ext cx="10823314" cy="6720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EE8FD3-B323-CDF3-C409-971EC212B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9170" y="2659127"/>
            <a:ext cx="6751588" cy="7414742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D177692F-1958-783E-6442-5716F27D699E}"/>
              </a:ext>
            </a:extLst>
          </p:cNvPr>
          <p:cNvSpPr txBox="1"/>
          <p:nvPr/>
        </p:nvSpPr>
        <p:spPr>
          <a:xfrm>
            <a:off x="3367512" y="1277407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진행상황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38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415718" y="4817488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EA69D9B9-B417-40CC-EB11-7FE85E62BAD7}"/>
              </a:ext>
            </a:extLst>
          </p:cNvPr>
          <p:cNvSpPr txBox="1"/>
          <p:nvPr/>
        </p:nvSpPr>
        <p:spPr>
          <a:xfrm>
            <a:off x="3367512" y="1277407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진행상황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538651E-354D-92DE-A316-404A2FCCA2E1}"/>
              </a:ext>
            </a:extLst>
          </p:cNvPr>
          <p:cNvGrpSpPr/>
          <p:nvPr/>
        </p:nvGrpSpPr>
        <p:grpSpPr>
          <a:xfrm>
            <a:off x="1110729" y="3009900"/>
            <a:ext cx="16066542" cy="6120000"/>
            <a:chOff x="1187917" y="2418994"/>
            <a:chExt cx="16066542" cy="6120000"/>
          </a:xfrm>
        </p:grpSpPr>
        <p:pic>
          <p:nvPicPr>
            <p:cNvPr id="36" name="그림 35" descr="스크린샷, 텍스트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BBE2F4CF-5874-4A66-6F37-ADA0CFB4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917" y="2418994"/>
              <a:ext cx="3233659" cy="6120000"/>
            </a:xfrm>
            <a:prstGeom prst="rect">
              <a:avLst/>
            </a:prstGeom>
          </p:spPr>
        </p:pic>
        <p:pic>
          <p:nvPicPr>
            <p:cNvPr id="38" name="그림 37" descr="텍스트, 음식, 레시피, 채소이(가) 표시된 사진&#10;&#10;자동 생성된 설명">
              <a:extLst>
                <a:ext uri="{FF2B5EF4-FFF2-40B4-BE49-F238E27FC236}">
                  <a16:creationId xmlns:a16="http://schemas.microsoft.com/office/drawing/2014/main" id="{11E83822-94BF-77C5-834D-389AF6F4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45" y="2418994"/>
              <a:ext cx="3233659" cy="6120000"/>
            </a:xfrm>
            <a:prstGeom prst="rect">
              <a:avLst/>
            </a:prstGeom>
          </p:spPr>
        </p:pic>
        <p:pic>
          <p:nvPicPr>
            <p:cNvPr id="44" name="그림 43" descr="텍스트, 음식, 스크린샷, 레시피이(가) 표시된 사진&#10;&#10;자동 생성된 설명">
              <a:extLst>
                <a:ext uri="{FF2B5EF4-FFF2-40B4-BE49-F238E27FC236}">
                  <a16:creationId xmlns:a16="http://schemas.microsoft.com/office/drawing/2014/main" id="{EAA980AE-CCB7-7933-27EA-6873EEDD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3173" y="2418994"/>
              <a:ext cx="3233659" cy="6120000"/>
            </a:xfrm>
            <a:prstGeom prst="rect">
              <a:avLst/>
            </a:prstGeom>
          </p:spPr>
        </p:pic>
        <p:pic>
          <p:nvPicPr>
            <p:cNvPr id="45" name="그림 44" descr="텍스트, 프라이팬, 팬, 주방용품이(가) 표시된 사진&#10;&#10;자동 생성된 설명">
              <a:extLst>
                <a:ext uri="{FF2B5EF4-FFF2-40B4-BE49-F238E27FC236}">
                  <a16:creationId xmlns:a16="http://schemas.microsoft.com/office/drawing/2014/main" id="{2A28D998-A663-8AF9-D98D-8DF618099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0800" y="2418994"/>
              <a:ext cx="3233659" cy="61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EA69D9B9-B417-40CC-EB11-7FE85E62BAD7}"/>
              </a:ext>
            </a:extLst>
          </p:cNvPr>
          <p:cNvSpPr txBox="1"/>
          <p:nvPr/>
        </p:nvSpPr>
        <p:spPr>
          <a:xfrm>
            <a:off x="3367512" y="1277407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진행상황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8B6AA-857C-C02B-4EDE-AD2307B2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21787"/>
            <a:ext cx="762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116FA7-CCFC-3E4E-8509-E87553287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969530"/>
            <a:ext cx="9029282" cy="2241579"/>
          </a:xfrm>
          <a:prstGeom prst="rect">
            <a:avLst/>
          </a:prstGeom>
        </p:spPr>
      </p:pic>
      <p:pic>
        <p:nvPicPr>
          <p:cNvPr id="7" name="그림 6" descr="텍스트, 음식, 레시피, 채소이(가) 표시된 사진&#10;&#10;자동 생성된 설명">
            <a:extLst>
              <a:ext uri="{FF2B5EF4-FFF2-40B4-BE49-F238E27FC236}">
                <a16:creationId xmlns:a16="http://schemas.microsoft.com/office/drawing/2014/main" id="{99CAA060-2CCE-E3BE-9E28-D915B8350D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4" b="21599"/>
          <a:stretch/>
        </p:blipFill>
        <p:spPr>
          <a:xfrm>
            <a:off x="11582400" y="3314700"/>
            <a:ext cx="4891861" cy="48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1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1" name="그림 50" descr="텍스트, 음식, 스크린샷, 레시피이(가) 표시된 사진&#10;&#10;자동 생성된 설명">
            <a:extLst>
              <a:ext uri="{FF2B5EF4-FFF2-40B4-BE49-F238E27FC236}">
                <a16:creationId xmlns:a16="http://schemas.microsoft.com/office/drawing/2014/main" id="{53AC922C-F1AF-D76F-4DBC-ECEA430AA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80" y="2628900"/>
            <a:ext cx="3810000" cy="721077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FC2ECC53-58CD-4E1B-64EE-60F21271941A}"/>
              </a:ext>
            </a:extLst>
          </p:cNvPr>
          <p:cNvGrpSpPr/>
          <p:nvPr/>
        </p:nvGrpSpPr>
        <p:grpSpPr>
          <a:xfrm>
            <a:off x="9023103" y="2460273"/>
            <a:ext cx="7171817" cy="3600000"/>
            <a:chOff x="8755087" y="2256701"/>
            <a:chExt cx="7171817" cy="3600000"/>
          </a:xfrm>
        </p:grpSpPr>
        <p:pic>
          <p:nvPicPr>
            <p:cNvPr id="53" name="그림 52" descr="텍스트, 스크린샷, 스낵, 디저트이(가) 표시된 사진&#10;&#10;자동 생성된 설명">
              <a:extLst>
                <a:ext uri="{FF2B5EF4-FFF2-40B4-BE49-F238E27FC236}">
                  <a16:creationId xmlns:a16="http://schemas.microsoft.com/office/drawing/2014/main" id="{D1B26F93-808B-02C1-E384-7CF89E25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087" y="2256701"/>
              <a:ext cx="1902153" cy="3600000"/>
            </a:xfrm>
            <a:prstGeom prst="rect">
              <a:avLst/>
            </a:prstGeom>
          </p:spPr>
        </p:pic>
        <p:pic>
          <p:nvPicPr>
            <p:cNvPr id="55" name="그림 54" descr="텍스트, 음식, 수프, 요리이(가) 표시된 사진&#10;&#10;자동 생성된 설명">
              <a:extLst>
                <a:ext uri="{FF2B5EF4-FFF2-40B4-BE49-F238E27FC236}">
                  <a16:creationId xmlns:a16="http://schemas.microsoft.com/office/drawing/2014/main" id="{C3F48A16-E221-41FC-3835-335D40FB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9919" y="2256701"/>
              <a:ext cx="1902153" cy="3600000"/>
            </a:xfrm>
            <a:prstGeom prst="rect">
              <a:avLst/>
            </a:prstGeom>
          </p:spPr>
        </p:pic>
        <p:pic>
          <p:nvPicPr>
            <p:cNvPr id="57" name="그림 56" descr="음식, 수프, 텍스트, 스톡이(가) 표시된 사진&#10;&#10;자동 생성된 설명">
              <a:extLst>
                <a:ext uri="{FF2B5EF4-FFF2-40B4-BE49-F238E27FC236}">
                  <a16:creationId xmlns:a16="http://schemas.microsoft.com/office/drawing/2014/main" id="{7B33E6F9-D294-4059-E68C-7E6F95C0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4751" y="2256701"/>
              <a:ext cx="1902153" cy="360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CA98656-D429-84D9-9A82-2C0492E5BB94}"/>
              </a:ext>
            </a:extLst>
          </p:cNvPr>
          <p:cNvGrpSpPr/>
          <p:nvPr/>
        </p:nvGrpSpPr>
        <p:grpSpPr>
          <a:xfrm>
            <a:off x="9023103" y="6103309"/>
            <a:ext cx="6955378" cy="3600000"/>
            <a:chOff x="8865643" y="6153250"/>
            <a:chExt cx="6955378" cy="3600000"/>
          </a:xfrm>
        </p:grpSpPr>
        <p:pic>
          <p:nvPicPr>
            <p:cNvPr id="59" name="그림 58" descr="텍스트, 음식, 요리, 스크린샷이(가) 표시된 사진&#10;&#10;자동 생성된 설명">
              <a:extLst>
                <a:ext uri="{FF2B5EF4-FFF2-40B4-BE49-F238E27FC236}">
                  <a16:creationId xmlns:a16="http://schemas.microsoft.com/office/drawing/2014/main" id="{6E132B03-A468-3518-4B3C-8588DB7D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643" y="6153250"/>
              <a:ext cx="1902153" cy="3600000"/>
            </a:xfrm>
            <a:prstGeom prst="rect">
              <a:avLst/>
            </a:prstGeom>
          </p:spPr>
        </p:pic>
        <p:pic>
          <p:nvPicPr>
            <p:cNvPr id="61" name="그림 60" descr="텍스트, 주스, 음료, 스크린샷이(가) 표시된 사진&#10;&#10;자동 생성된 설명">
              <a:extLst>
                <a:ext uri="{FF2B5EF4-FFF2-40B4-BE49-F238E27FC236}">
                  <a16:creationId xmlns:a16="http://schemas.microsoft.com/office/drawing/2014/main" id="{1FF2C804-EA46-97EF-CFF5-DBDDBAF8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622" y="6153250"/>
              <a:ext cx="1902153" cy="3600000"/>
            </a:xfrm>
            <a:prstGeom prst="rect">
              <a:avLst/>
            </a:prstGeom>
          </p:spPr>
        </p:pic>
        <p:pic>
          <p:nvPicPr>
            <p:cNvPr id="63" name="그림 62" descr="요리, 텍스트, 음식, 국수이(가) 표시된 사진&#10;&#10;자동 생성된 설명">
              <a:extLst>
                <a:ext uri="{FF2B5EF4-FFF2-40B4-BE49-F238E27FC236}">
                  <a16:creationId xmlns:a16="http://schemas.microsoft.com/office/drawing/2014/main" id="{682096C5-3C60-2D0E-F15C-134CCEB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8868" y="6153250"/>
              <a:ext cx="1902153" cy="3600000"/>
            </a:xfrm>
            <a:prstGeom prst="rect">
              <a:avLst/>
            </a:prstGeom>
          </p:spPr>
        </p:pic>
      </p:grpSp>
      <p:sp>
        <p:nvSpPr>
          <p:cNvPr id="64" name="TextBox 13">
            <a:extLst>
              <a:ext uri="{FF2B5EF4-FFF2-40B4-BE49-F238E27FC236}">
                <a16:creationId xmlns:a16="http://schemas.microsoft.com/office/drawing/2014/main" id="{7B09CF5B-B07F-94D9-0E09-D6EA8809472C}"/>
              </a:ext>
            </a:extLst>
          </p:cNvPr>
          <p:cNvSpPr txBox="1"/>
          <p:nvPr/>
        </p:nvSpPr>
        <p:spPr>
          <a:xfrm>
            <a:off x="3367512" y="1277407"/>
            <a:ext cx="11552977" cy="11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ko-KR" altLang="en-US" sz="6947" spc="368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진행상황</a:t>
            </a:r>
            <a:endParaRPr lang="en-US" sz="6947" spc="368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6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1625144" cy="272790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sz="3500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91002" y="1162050"/>
            <a:ext cx="8172198" cy="1269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ko-KR" altLang="en-US" sz="9000" spc="924" dirty="0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다음 주 할 일</a:t>
            </a:r>
            <a:endParaRPr lang="en-US" sz="9000" spc="924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08950" y="4513558"/>
            <a:ext cx="7287449" cy="429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ko-KR" altLang="en-US" sz="3500" spc="224" dirty="0">
                <a:solidFill>
                  <a:srgbClr val="231F20"/>
                </a:solidFill>
                <a:latin typeface="DM Sans"/>
              </a:rPr>
              <a:t>레시피 찾기 기능</a:t>
            </a:r>
            <a:endParaRPr lang="en-US" sz="3500" spc="224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08950" y="6819900"/>
            <a:ext cx="7287449" cy="429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ko-KR" altLang="en-US" sz="3500" spc="224" dirty="0">
                <a:solidFill>
                  <a:srgbClr val="231F20"/>
                </a:solidFill>
                <a:latin typeface="DM Sans"/>
              </a:rPr>
              <a:t>식재료에 따른 레시피 추천 기능</a:t>
            </a:r>
            <a:endParaRPr lang="en-US" sz="3500" spc="224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ko-KR" altLang="en-US" sz="9431" spc="924" dirty="0" err="1">
                <a:solidFill>
                  <a:srgbClr val="231F2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간트차트</a:t>
            </a:r>
            <a:endParaRPr lang="en-US" sz="9431" spc="924" dirty="0">
              <a:solidFill>
                <a:srgbClr val="231F2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AACE5CD-1D19-5C28-05AC-0B60EADF0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90" y="3543300"/>
            <a:ext cx="13011819" cy="49151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</Words>
  <Application>Microsoft Office PowerPoint</Application>
  <PresentationFormat>사용자 지정</PresentationFormat>
  <Paragraphs>21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Montserrat Classic Bold</vt:lpstr>
      <vt:lpstr>DM Sans</vt:lpstr>
      <vt:lpstr>Calibri</vt:lpstr>
      <vt:lpstr>Arial</vt:lpstr>
      <vt:lpstr>휴먼엑스포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jk shin</cp:lastModifiedBy>
  <cp:revision>15</cp:revision>
  <dcterms:created xsi:type="dcterms:W3CDTF">2006-08-16T00:00:00Z</dcterms:created>
  <dcterms:modified xsi:type="dcterms:W3CDTF">2023-10-12T02:52:44Z</dcterms:modified>
  <dc:identifier>DAFu_SJ2GNo</dc:identifier>
</cp:coreProperties>
</file>